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7"/>
  </p:notesMasterIdLst>
  <p:sldIdLst>
    <p:sldId id="859" r:id="rId2"/>
    <p:sldId id="1140" r:id="rId3"/>
    <p:sldId id="1145" r:id="rId4"/>
    <p:sldId id="1150" r:id="rId5"/>
    <p:sldId id="1151" r:id="rId6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07" d="100"/>
          <a:sy n="107" d="100"/>
        </p:scale>
        <p:origin x="108" y="19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八年级 浙江专版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第三部分   提优冲刺篇</a:t>
            </a:r>
            <a:endParaRPr lang="en-US" altLang="zh-CN" sz="5400" dirty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冲刺</a:t>
            </a:r>
            <a:r>
              <a:rPr lang="zh-CN" altLang="en-US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训练</a:t>
            </a:r>
            <a:r>
              <a:rPr lang="en-US" altLang="zh-CN" sz="4800" b="0" dirty="0" smtClean="0">
                <a:solidFill>
                  <a:srgbClr val="000000"/>
                </a:solidFill>
                <a:ea typeface="微软雅黑" panose="020B0503020204020204" pitchFamily="34" charset="-122"/>
                <a:cs typeface="微软雅黑" panose="020B0503020204020204" pitchFamily="34" charset="-122"/>
              </a:rPr>
              <a:t>5</a:t>
            </a:r>
            <a:endParaRPr lang="zh-CN" altLang="en-US" sz="4800" b="0" dirty="0">
              <a:solidFill>
                <a:srgbClr val="000000"/>
              </a:solidFill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52281" y="2845993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      </a:t>
            </a:r>
            <a:r>
              <a:rPr lang="zh-CN" altLang="zh-CN" b="1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是童话《美女与野兽》的简介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讲述了故事中野兽的由来以及美女与野兽的相遇、相知和相爱的过程。</a:t>
            </a:r>
            <a:endParaRPr lang="zh-CN" altLang="zh-CN" sz="90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语篇导航-DA.eps" descr="id:214748724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838622" y="3015511"/>
            <a:ext cx="1620520" cy="395605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6656" y="1268760"/>
            <a:ext cx="10737098" cy="1408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3690620" algn="l"/>
                <a:tab pos="6210935" algn="l"/>
                <a:tab pos="873125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将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方框中所给词语的适当形式填入短文中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每词仅用一次。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2998862" y="1552540"/>
            <a:ext cx="6626375" cy="646331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0">
              <a:spcAft>
                <a:spcPts val="0"/>
              </a:spcAft>
              <a:tabLst>
                <a:tab pos="3690620" algn="l"/>
                <a:tab pos="6210935" algn="l"/>
                <a:tab pos="873125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until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into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dependent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decide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fall in love with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2198871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0">
              <a:spcAft>
                <a:spcPts val="0"/>
              </a:spcAft>
              <a:tabLst>
                <a:tab pos="3690620" algn="l"/>
                <a:tab pos="6210935" algn="l"/>
                <a:tab pos="8731250" algn="l"/>
              </a:tabLs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Beauty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Beast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野兽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eaLnBrk="1" hangingPunct="0">
              <a:spcAft>
                <a:spcPts val="0"/>
              </a:spcAft>
              <a:tabLst>
                <a:tab pos="3690620" algn="l"/>
                <a:tab pos="6210935" algn="l"/>
                <a:tab pos="873125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Once upon a time, a selfish and unkind prince lived in a castle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城堡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 cold winter night, the prince refused to help an old and poor lady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Then the lady became a witch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女巫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turned the prince 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beast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4871070" y="3975447"/>
            <a:ext cx="69762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into</a:t>
            </a:r>
            <a:endParaRPr lang="zh-CN" altLang="en-US"/>
          </a:p>
        </p:txBody>
      </p:sp>
      <p:sp>
        <p:nvSpPr>
          <p:cNvPr id="7" name="内容占位符 1"/>
          <p:cNvSpPr txBox="1">
            <a:spLocks/>
          </p:cNvSpPr>
          <p:nvPr/>
        </p:nvSpPr>
        <p:spPr bwMode="auto">
          <a:xfrm>
            <a:off x="360854" y="4418630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考查词组。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turn...into ...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把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变成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。句意为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然后这个女士变成了女巫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并把王子变成了野兽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into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751308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1406967"/>
            <a:ext cx="11485848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609600">
              <a:spcAft>
                <a:spcPts val="0"/>
              </a:spcAft>
              <a:tabLst>
                <a:tab pos="3690620" algn="l"/>
                <a:tab pos="6210935" algn="l"/>
                <a:tab pos="873125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Not far from the castle lived Beauty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 was a bright, brave and 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girl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>
              <a:spcAft>
                <a:spcPts val="0"/>
              </a:spcAft>
              <a:tabLst>
                <a:tab pos="3690620" algn="l"/>
                <a:tab pos="6210935" algn="l"/>
                <a:tab pos="873125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night, Beauty’s father got lost and went into the castle by accident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Beast was angry and made the 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put the old man in prison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the Beast didn’t set him free 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Beauty offered to take her father’s place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2998862" y="836712"/>
            <a:ext cx="6626375" cy="646331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0">
              <a:spcAft>
                <a:spcPts val="0"/>
              </a:spcAft>
              <a:tabLst>
                <a:tab pos="3690620" algn="l"/>
                <a:tab pos="6210935" algn="l"/>
                <a:tab pos="873125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until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into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dependent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decide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fall in love with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9335566" y="1483043"/>
            <a:ext cx="181011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independent</a:t>
            </a:r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3214886" y="2607295"/>
            <a:ext cx="124425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decision</a:t>
            </a:r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1486694" y="3149594"/>
            <a:ext cx="80021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until</a:t>
            </a:r>
            <a:endParaRPr lang="zh-CN" altLang="en-US"/>
          </a:p>
        </p:txBody>
      </p:sp>
      <p:sp>
        <p:nvSpPr>
          <p:cNvPr id="11" name="内容占位符 1"/>
          <p:cNvSpPr>
            <a:spLocks noGrp="1"/>
          </p:cNvSpPr>
          <p:nvPr>
            <p:ph idx="1"/>
          </p:nvPr>
        </p:nvSpPr>
        <p:spPr>
          <a:xfrm>
            <a:off x="360854" y="3660052"/>
            <a:ext cx="11485848" cy="2462213"/>
          </a:xfrm>
        </p:spPr>
        <p:txBody>
          <a:bodyPr/>
          <a:lstStyle/>
          <a:p>
            <a:pPr hangingPunct="0">
              <a:lnSpc>
                <a:spcPct val="110000"/>
              </a:lnSpc>
              <a:spcAft>
                <a:spcPts val="0"/>
              </a:spcAft>
            </a:pP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2. [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考查形容词。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dependent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依靠的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反义词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independent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独立的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。句意为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她是个阳光、勇敢、独立的女孩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independent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2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10000"/>
              </a:lnSpc>
              <a:spcAft>
                <a:spcPts val="0"/>
              </a:spcAft>
            </a:pP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3. [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考查词组</a:t>
            </a:r>
            <a:r>
              <a:rPr lang="en-US" altLang="zh-CN" sz="2000" b="1" u="wavy">
                <a:solidFill>
                  <a:srgbClr val="FF0000"/>
                </a:solidFill>
                <a:uFill>
                  <a:solidFill>
                    <a:srgbClr val="00FFF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make the decision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decide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做决定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。此处应填名词。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野兽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很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生气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endParaRPr lang="zh-CN" altLang="zh-CN" sz="2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10000"/>
              </a:lnSpc>
              <a:spcAft>
                <a:spcPts val="0"/>
              </a:spcAft>
            </a:pPr>
            <a:r>
              <a:rPr lang="zh-CN" altLang="zh-CN" sz="2000" b="1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类似表达还有</a:t>
            </a:r>
            <a:r>
              <a:rPr lang="en-US" altLang="zh-CN" sz="2000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decide</a:t>
            </a:r>
            <a:r>
              <a:rPr lang="en-US" altLang="zh-CN" sz="2000" b="1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sz="2000" b="1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</a:t>
            </a:r>
            <a:r>
              <a:rPr lang="en-US" altLang="zh-CN" sz="2000" b="1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sth.</a:t>
            </a:r>
            <a:r>
              <a:rPr lang="zh-CN" altLang="zh-CN" sz="2000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sz="2000">
              <a:solidFill>
                <a:srgbClr val="00B0F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10000"/>
              </a:lnSpc>
              <a:spcAft>
                <a:spcPts val="0"/>
              </a:spcAft>
            </a:pP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做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了个决定把老人关入监狱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decision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2000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10000"/>
              </a:lnSpc>
              <a:spcAft>
                <a:spcPts val="0"/>
              </a:spcAft>
            </a:pP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4. [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考查词组。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not...until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直到</a:t>
            </a:r>
            <a:r>
              <a:rPr lang="en-US" altLang="zh-CN" sz="20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才</a:t>
            </a:r>
            <a:r>
              <a:rPr lang="en-US" altLang="zh-CN" sz="20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。句意为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野兽直到美女来交换才释放他的父亲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until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006375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  <p:bldP spid="1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2197212"/>
            <a:ext cx="11485848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609600">
              <a:spcAft>
                <a:spcPts val="0"/>
              </a:spcAft>
              <a:tabLst>
                <a:tab pos="3690620" algn="l"/>
                <a:tab pos="6210935" algn="l"/>
                <a:tab pos="873125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However, the Beast was kind to Beauty and 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 did Beauty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Their true love helped the Beast turn back to prince again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they lived happily ever after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2790590" y="1546292"/>
            <a:ext cx="6626375" cy="646331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0">
              <a:spcAft>
                <a:spcPts val="0"/>
              </a:spcAft>
              <a:tabLst>
                <a:tab pos="3690620" algn="l"/>
                <a:tab pos="6210935" algn="l"/>
                <a:tab pos="873125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until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into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dependent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decide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fall in love with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7607374" y="2275029"/>
            <a:ext cx="219162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fell in love with</a:t>
            </a:r>
            <a:endParaRPr lang="zh-CN" altLang="en-US"/>
          </a:p>
        </p:txBody>
      </p:sp>
      <p:sp>
        <p:nvSpPr>
          <p:cNvPr id="7" name="内容占位符 1"/>
          <p:cNvSpPr>
            <a:spLocks noGrp="1"/>
          </p:cNvSpPr>
          <p:nvPr>
            <p:ph idx="1"/>
          </p:nvPr>
        </p:nvSpPr>
        <p:spPr>
          <a:xfrm>
            <a:off x="360854" y="3933056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考查词组。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fall in love with sb.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爱上某人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此处为过去式。句意为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但是野兽对美女很和善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并且爱上了她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fell in love with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432687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 build="p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445</TotalTime>
  <Words>317</Words>
  <Application>Microsoft Office PowerPoint</Application>
  <PresentationFormat>自定义</PresentationFormat>
  <Paragraphs>24</Paragraphs>
  <Slides>5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5</vt:i4>
      </vt:variant>
    </vt:vector>
  </HeadingPairs>
  <TitlesOfParts>
    <vt:vector size="13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452</cp:revision>
  <dcterms:created xsi:type="dcterms:W3CDTF">2020-11-06T05:24:00Z</dcterms:created>
  <dcterms:modified xsi:type="dcterms:W3CDTF">2025-09-17T19:28:59Z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